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75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332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33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198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987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431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61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802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15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326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776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901D-6C20-4CA3-8C5F-97D3D7B6AD7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A3E0-DE64-47AF-9F78-9277EEE5322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554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44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Skin</a:t>
            </a:r>
            <a:endParaRPr lang="en-US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sz="20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Components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Epidermis. Stratified squamous keratinized epithelium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Dermis. Composed of two layers of connective tissue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50000"/>
              </a:lnSpc>
              <a:spcAft>
                <a:spcPts val="0"/>
              </a:spcAft>
            </a:pPr>
            <a:r>
              <a:rPr lang="en-US" sz="20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Containing: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Blood vessels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Nerves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25484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554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Sensory receptors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Sweat and sebaceous glands.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Beneath the dermis is a layer of loose connective and adipose tissues that forms the superficial fascia of gross anatomy termed the hypodermis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7726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5625"/>
            <a:ext cx="859790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6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>
              <a:lnSpc>
                <a:spcPct val="150000"/>
              </a:lnSpc>
              <a:spcAft>
                <a:spcPts val="0"/>
              </a:spcAft>
            </a:pPr>
            <a:r>
              <a:rPr lang="en-US" sz="44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Layers of the epidermis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Stratum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germinativum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—(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basale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A single layer of cuboidal to columnar shaped cells that rest on the basement membrane and undergo rapid cell proliferation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2-Stratum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spinosum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“Prickle-cell” or spiny cell layer; 3–10 cells thick. This layer is so-called because the cells are attached to one another by desmosomes,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3-Stratum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granulosum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two to four cells thick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  Stratum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lucidum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A clear layer of non-nucleated, flattened cells that is only visible as a distinct layer in thick skin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  Stratum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corneum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Variably thick layer of extremely flattened,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81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s://upload.wikimedia.org/wikipedia/commons/2/20/Skinlayer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2434431"/>
            <a:ext cx="8547100" cy="4017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94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B-Dermis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Composed of:-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u="none" strike="noStrike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Papillary layer Located immediately beneath the basement membrane of the epidermis, forming the dermal papillae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Thin layer composed of loose connective tissue Contains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Small blood vessels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nerves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lymphatic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sensory receptors, </a:t>
            </a:r>
            <a:r>
              <a:rPr lang="en-US" sz="1600" b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Meissner’s</a:t>
            </a:r>
            <a:r>
              <a:rPr lang="en-US" sz="1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corpuscles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sz="1600" dirty="0"/>
          </a:p>
        </p:txBody>
      </p:sp>
    </p:spTree>
    <p:extLst>
      <p:ext uri="{BB962C8B-B14F-4D97-AF65-F5344CB8AC3E}">
        <p14:creationId xmlns:p14="http://schemas.microsoft.com/office/powerpoint/2010/main" val="24325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en-US" sz="3600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Reticular layer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Located between the papillary layer and the hypodermis Thick layer composed of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Dense, irregular connective tissue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Contains larger nerves and blood vessels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Glands, hair follicles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Sensory receptors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391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sz="4400" b="1" u="sng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C-Hypodermis</a:t>
            </a:r>
            <a:r>
              <a:rPr lang="en-US" b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:-  Not technically part of the integument . Composed of loose connective tissue and adipose tissue, which can accumulate in large fatty deposits. May contain the bases of sweat glands and hair follicles, many sensory receptors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584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763794"/>
            <a:ext cx="7835900" cy="304010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50744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229</Words>
  <Application>Microsoft Office PowerPoint</Application>
  <PresentationFormat>ملء الشاشة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FUJISU</dc:creator>
  <cp:lastModifiedBy>FUJISU</cp:lastModifiedBy>
  <cp:revision>1</cp:revision>
  <dcterms:created xsi:type="dcterms:W3CDTF">2018-12-30T07:04:42Z</dcterms:created>
  <dcterms:modified xsi:type="dcterms:W3CDTF">2018-12-30T07:12:01Z</dcterms:modified>
</cp:coreProperties>
</file>